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334" r:id="rId4"/>
    <p:sldId id="320" r:id="rId5"/>
    <p:sldId id="331" r:id="rId6"/>
    <p:sldId id="33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91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png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5C5B59-D941-0449-AD28-A365516A7973}"/>
              </a:ext>
            </a:extLst>
          </p:cNvPr>
          <p:cNvSpPr txBox="1"/>
          <p:nvPr/>
        </p:nvSpPr>
        <p:spPr>
          <a:xfrm>
            <a:off x="567559" y="536027"/>
            <a:ext cx="976411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8.1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Lagrangian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Formulation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8.2 Dynamics of a Single Rigid Body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8.3 Newton-Euler Inverse Dynamics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8.4 Dynamic Equations in Closed Form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8.5 Forward Dynamics of Open Chains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Newton-Euler recursive inverse dynamics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Find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efficiently and numerically, without closed-form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expressions or differentiation.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8EEEB6-5830-C247-B69D-BA36A17847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849" y="2036028"/>
            <a:ext cx="5138485" cy="4095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470A43-6581-CE44-A24D-C788E15A08B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98331" y="1729800"/>
            <a:ext cx="3818351" cy="442581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197C59B-7977-4648-8E7D-4A86DED9622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5216" y="1505523"/>
            <a:ext cx="1825779" cy="651895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3F5FEBE9-17F4-CD4B-B7EE-212FA4228433}"/>
              </a:ext>
            </a:extLst>
          </p:cNvPr>
          <p:cNvGrpSpPr/>
          <p:nvPr/>
        </p:nvGrpSpPr>
        <p:grpSpPr>
          <a:xfrm>
            <a:off x="680497" y="3825637"/>
            <a:ext cx="5844590" cy="2329979"/>
            <a:chOff x="680497" y="2817918"/>
            <a:chExt cx="5844590" cy="232997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37ED0DF-CEF1-774E-8621-13D39A014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0497" y="3317670"/>
              <a:ext cx="5844590" cy="1830227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8CBE69F-1D5D-7F4A-A96C-F4DC0DEF3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0927" y="3796853"/>
              <a:ext cx="358741" cy="342434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08FFF1F-0CB1-BC48-B9F5-0F59D1A5F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0927" y="2856588"/>
              <a:ext cx="358741" cy="43161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4C577D5-B72C-5140-81E8-091DF78227CB}"/>
                </a:ext>
              </a:extLst>
            </p:cNvPr>
            <p:cNvSpPr txBox="1"/>
            <p:nvPr/>
          </p:nvSpPr>
          <p:spPr>
            <a:xfrm>
              <a:off x="1506861" y="2817918"/>
              <a:ext cx="468269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spatial inertia matrix of link {</a:t>
              </a:r>
              <a:r>
                <a:rPr lang="en-US" sz="22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} in {</a:t>
              </a:r>
              <a:r>
                <a:rPr lang="en-US" sz="22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03E9DD-B086-2440-8742-ED497E2AC3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116" y="1246875"/>
            <a:ext cx="6154445" cy="46345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A97CDA-338F-0A41-9F74-381E2BCF8CB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98331" y="1729800"/>
            <a:ext cx="3818351" cy="44258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68719F-A5D8-0B45-851A-F238F4F8CE2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5216" y="1505523"/>
            <a:ext cx="1825779" cy="65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665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7F60527-DF3A-C240-AA71-3BDD86A01C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5584" y="1250282"/>
            <a:ext cx="6417276" cy="87329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A1AE0D-4E9C-D54E-A54B-8647CD58235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2724" y="2837828"/>
            <a:ext cx="8402595" cy="19965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B38D75F-5417-2240-984E-5B567090FB8F}"/>
              </a:ext>
            </a:extLst>
          </p:cNvPr>
          <p:cNvSpPr/>
          <p:nvPr/>
        </p:nvSpPr>
        <p:spPr>
          <a:xfrm>
            <a:off x="1202724" y="2837828"/>
            <a:ext cx="5544065" cy="3666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/>
              <p:nvPr/>
            </p:nvSpPr>
            <p:spPr>
              <a:xfrm>
                <a:off x="567558" y="536027"/>
                <a:ext cx="10484070" cy="5280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Important concepts, symbols, and equations</a:t>
                </a:r>
                <a:r>
                  <a:rPr lang="en-US" sz="2400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(cont.)</a:t>
                </a:r>
                <a:endParaRPr lang="en-US" sz="2400" u="sng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Forward dynamics:  Solve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Use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+ 1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calls of N-E inverse dynamics to get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Use any efficient algorithm to solve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for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8" y="536027"/>
                <a:ext cx="10484070" cy="5280100"/>
              </a:xfrm>
              <a:prstGeom prst="rect">
                <a:avLst/>
              </a:prstGeom>
              <a:blipFill>
                <a:blip r:embed="rId4"/>
                <a:stretch>
                  <a:fillRect l="-969" t="-719" b="-16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4735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Euler integration for simulation: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Could add a second-order correction to the position calculation. 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C350D48-5E03-384E-B658-19850C5C45B8}"/>
              </a:ext>
            </a:extLst>
          </p:cNvPr>
          <p:cNvGrpSpPr/>
          <p:nvPr/>
        </p:nvGrpSpPr>
        <p:grpSpPr>
          <a:xfrm>
            <a:off x="1770049" y="2105687"/>
            <a:ext cx="8079088" cy="1415526"/>
            <a:chOff x="1770049" y="2105687"/>
            <a:chExt cx="8079088" cy="141552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6D6B862-2C84-CF43-B728-234061B4F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70049" y="2105687"/>
              <a:ext cx="8079088" cy="1415526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98985AC-300C-AF49-AE14-3C96F4BF6EA1}"/>
                </a:ext>
              </a:extLst>
            </p:cNvPr>
            <p:cNvSpPr/>
            <p:nvPr/>
          </p:nvSpPr>
          <p:spPr>
            <a:xfrm>
              <a:off x="5385732" y="2848062"/>
              <a:ext cx="54529" cy="2013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B0D4CAD-4204-854A-8B69-6631007753C7}"/>
                </a:ext>
              </a:extLst>
            </p:cNvPr>
            <p:cNvSpPr/>
            <p:nvPr/>
          </p:nvSpPr>
          <p:spPr>
            <a:xfrm>
              <a:off x="5385731" y="3277299"/>
              <a:ext cx="54529" cy="2013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790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BE5C50-640E-EA4A-81BA-00E4A5FD5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E3739F-0355-3A46-8482-6D0B63ADF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C79085-5A84-6441-A2AA-F7CBE2BFCC6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116" y="1246875"/>
            <a:ext cx="6154445" cy="46345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E9B4CC-2797-414B-8B89-7655733506B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98331" y="1729800"/>
            <a:ext cx="3818351" cy="44258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848FF8-C78D-6F4A-A814-2CE7DD0FF13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5216" y="1505523"/>
            <a:ext cx="1825779" cy="6518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62C897-42FA-174B-8BD6-2A3073567C13}"/>
              </a:ext>
            </a:extLst>
          </p:cNvPr>
          <p:cNvSpPr txBox="1"/>
          <p:nvPr/>
        </p:nvSpPr>
        <p:spPr>
          <a:xfrm>
            <a:off x="622997" y="454011"/>
            <a:ext cx="58695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Explain each term in the equations below.</a:t>
            </a:r>
          </a:p>
        </p:txBody>
      </p:sp>
    </p:spTree>
    <p:extLst>
      <p:ext uri="{BB962C8B-B14F-4D97-AF65-F5344CB8AC3E}">
        <p14:creationId xmlns:p14="http://schemas.microsoft.com/office/powerpoint/2010/main" val="86185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7705</TotalTime>
  <Words>184</Words>
  <Application>Microsoft Macintosh PowerPoint</Application>
  <PresentationFormat>Widescreen</PresentationFormat>
  <Paragraphs>66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479</cp:revision>
  <cp:lastPrinted>2020-10-23T21:30:20Z</cp:lastPrinted>
  <dcterms:created xsi:type="dcterms:W3CDTF">2020-09-16T15:38:21Z</dcterms:created>
  <dcterms:modified xsi:type="dcterms:W3CDTF">2020-11-24T04:47:49Z</dcterms:modified>
</cp:coreProperties>
</file>

<file path=docProps/thumbnail.jpeg>
</file>